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99" r:id="rId4"/>
    <p:sldId id="300" r:id="rId5"/>
    <p:sldId id="295" r:id="rId6"/>
    <p:sldId id="301" r:id="rId7"/>
    <p:sldId id="302" r:id="rId8"/>
    <p:sldId id="303" r:id="rId9"/>
    <p:sldId id="304" r:id="rId10"/>
    <p:sldId id="305" r:id="rId11"/>
    <p:sldId id="262" r:id="rId12"/>
    <p:sldId id="296" r:id="rId1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8" autoAdjust="0"/>
    <p:restoredTop sz="90929"/>
  </p:normalViewPr>
  <p:slideViewPr>
    <p:cSldViewPr>
      <p:cViewPr varScale="1">
        <p:scale>
          <a:sx n="99" d="100"/>
          <a:sy n="99" d="100"/>
        </p:scale>
        <p:origin x="-5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BD1AF-A182-4D81-ACED-2AE775C981A2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31D78-62A8-4648-A1D8-6BBE3A8BB7AD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03EED-6E6E-4414-B628-2EB06B8F00B0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2D119-6300-46E6-A01A-B3913C8E52B2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E75DA-43CB-45C7-9562-3BBBDF58D379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3C220-B678-4F98-A802-B03FC765EA18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F265B-3111-4C6A-BA4B-53F70B921A9D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D5665-C536-464D-B1BB-5FE644D9D95C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FDD6A-274E-4E09-8839-7B0932153A55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32729-73E2-45E4-9A27-DDFB340E682B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FAD51-A011-4B3A-B33B-42873FA6CCF1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4FC0A1-84C0-43BE-BF14-3AAA6FC168AA}" type="slidenum">
              <a:rPr lang="en-GB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rta.uac.pt/scubazores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ogoaco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0940" y="152400"/>
            <a:ext cx="1332086" cy="1548408"/>
          </a:xfrm>
          <a:prstGeom prst="rect">
            <a:avLst/>
          </a:prstGeom>
          <a:noFill/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267744" y="3212976"/>
            <a:ext cx="4114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sz="3200" dirty="0" smtClean="0">
                <a:solidFill>
                  <a:srgbClr val="FFC000"/>
                </a:solidFill>
              </a:rPr>
              <a:t>Plástico nos Oceanos – o grande problema da poluição</a:t>
            </a:r>
            <a:endParaRPr lang="en-GB" sz="3200" dirty="0">
              <a:solidFill>
                <a:srgbClr val="FFC000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43808" y="5157192"/>
            <a:ext cx="274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dirty="0">
                <a:solidFill>
                  <a:srgbClr val="FFCC00"/>
                </a:solidFill>
              </a:rPr>
              <a:t>João Pedro Barreiros</a:t>
            </a:r>
            <a:endParaRPr lang="en-GB" dirty="0">
              <a:solidFill>
                <a:srgbClr val="FFCC00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43608" y="5657671"/>
            <a:ext cx="64166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PT" dirty="0" smtClean="0">
                <a:solidFill>
                  <a:schemeClr val="hlink"/>
                </a:solidFill>
              </a:rPr>
              <a:t>Dia Internacional </a:t>
            </a:r>
            <a:r>
              <a:rPr lang="pt-PT" dirty="0" smtClean="0">
                <a:solidFill>
                  <a:schemeClr val="hlink"/>
                </a:solidFill>
              </a:rPr>
              <a:t>do Mar</a:t>
            </a:r>
            <a:endParaRPr lang="pt-PT" dirty="0" smtClean="0">
              <a:solidFill>
                <a:schemeClr val="hlink"/>
              </a:solidFill>
            </a:endParaRPr>
          </a:p>
          <a:p>
            <a:pPr algn="ctr"/>
            <a:r>
              <a:rPr lang="pt-PT" dirty="0" smtClean="0">
                <a:solidFill>
                  <a:schemeClr val="hlink"/>
                </a:solidFill>
              </a:rPr>
              <a:t>16 de Novembro de 2010</a:t>
            </a:r>
          </a:p>
          <a:p>
            <a:pPr algn="ctr"/>
            <a:r>
              <a:rPr lang="pt-PT" dirty="0" smtClean="0">
                <a:solidFill>
                  <a:schemeClr val="hlink"/>
                </a:solidFill>
              </a:rPr>
              <a:t>São Mateus da Calheta, Terceira Açores</a:t>
            </a:r>
            <a:endParaRPr lang="en-GB" dirty="0">
              <a:solidFill>
                <a:schemeClr val="hlink"/>
              </a:solidFill>
            </a:endParaRPr>
          </a:p>
        </p:txBody>
      </p:sp>
      <p:pic>
        <p:nvPicPr>
          <p:cNvPr id="9" name="Imagem 8" descr="Gê-Ques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1008112" cy="1591756"/>
          </a:xfrm>
          <a:prstGeom prst="rect">
            <a:avLst/>
          </a:prstGeom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88640"/>
            <a:ext cx="120013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albatross-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95536" y="3284984"/>
            <a:ext cx="3488444" cy="2526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baleia.bmp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788024" y="476672"/>
            <a:ext cx="3677196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 descr="image2_650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67544" y="476672"/>
            <a:ext cx="3616836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 descr="fish6pack_500x330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716016" y="3356992"/>
            <a:ext cx="3738510" cy="2467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t-PT"/>
          </a:p>
        </p:txBody>
      </p:sp>
      <p:pic>
        <p:nvPicPr>
          <p:cNvPr id="8201" name="Picture 9" descr="Gaivo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330575" cy="4406900"/>
          </a:xfrm>
          <a:prstGeom prst="rect">
            <a:avLst/>
          </a:prstGeom>
          <a:noFill/>
        </p:spPr>
      </p:pic>
      <p:pic>
        <p:nvPicPr>
          <p:cNvPr id="8202" name="Picture 10" descr="MPBJ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533400"/>
            <a:ext cx="5114925" cy="2479675"/>
          </a:xfrm>
          <a:prstGeom prst="rect">
            <a:avLst/>
          </a:prstGeom>
          <a:noFill/>
        </p:spPr>
      </p:pic>
      <p:pic>
        <p:nvPicPr>
          <p:cNvPr id="8203" name="Picture 11" descr="MPBOt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886200"/>
            <a:ext cx="5038725" cy="2338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t-PT"/>
          </a:p>
        </p:txBody>
      </p:sp>
      <p:pic>
        <p:nvPicPr>
          <p:cNvPr id="43014" name="Picture 6" descr="Ta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4148138" cy="5964238"/>
          </a:xfrm>
          <a:prstGeom prst="rect">
            <a:avLst/>
          </a:prstGeom>
          <a:noFill/>
        </p:spPr>
      </p:pic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724400" y="304800"/>
            <a:ext cx="389805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dirty="0">
                <a:solidFill>
                  <a:srgbClr val="00B0F0"/>
                </a:solidFill>
              </a:rPr>
              <a:t>Créditos</a:t>
            </a:r>
          </a:p>
          <a:p>
            <a:r>
              <a:rPr lang="pt-PT" dirty="0">
                <a:solidFill>
                  <a:srgbClr val="00B0F0"/>
                </a:solidFill>
              </a:rPr>
              <a:t>Fotos:</a:t>
            </a:r>
          </a:p>
          <a:p>
            <a:pPr>
              <a:buFontTx/>
              <a:buChar char="-"/>
            </a:pPr>
            <a:r>
              <a:rPr lang="pt-PT" dirty="0">
                <a:solidFill>
                  <a:srgbClr val="00B0F0"/>
                </a:solidFill>
              </a:rPr>
              <a:t>J.P. Barreiros</a:t>
            </a:r>
          </a:p>
          <a:p>
            <a:pPr>
              <a:buFontTx/>
              <a:buChar char="-"/>
            </a:pPr>
            <a:r>
              <a:rPr lang="pt-PT" i="1" dirty="0" err="1">
                <a:solidFill>
                  <a:srgbClr val="00B0F0"/>
                </a:solidFill>
              </a:rPr>
              <a:t>imag</a:t>
            </a:r>
            <a:r>
              <a:rPr lang="pt-PT" dirty="0" err="1">
                <a:solidFill>
                  <a:srgbClr val="00B0F0"/>
                </a:solidFill>
              </a:rPr>
              <a:t>DOP</a:t>
            </a:r>
            <a:endParaRPr lang="pt-PT" dirty="0">
              <a:solidFill>
                <a:srgbClr val="00B0F0"/>
              </a:solidFill>
            </a:endParaRPr>
          </a:p>
          <a:p>
            <a:r>
              <a:rPr lang="pt-PT" dirty="0">
                <a:solidFill>
                  <a:srgbClr val="00B0F0"/>
                </a:solidFill>
              </a:rPr>
              <a:t>Ilustrações:</a:t>
            </a:r>
          </a:p>
          <a:p>
            <a:pPr>
              <a:buFontTx/>
              <a:buChar char="-"/>
            </a:pPr>
            <a:r>
              <a:rPr lang="pt-PT" dirty="0">
                <a:solidFill>
                  <a:srgbClr val="00B0F0"/>
                </a:solidFill>
              </a:rPr>
              <a:t>L. </a:t>
            </a:r>
            <a:r>
              <a:rPr lang="pt-PT" dirty="0" err="1">
                <a:solidFill>
                  <a:srgbClr val="00B0F0"/>
                </a:solidFill>
              </a:rPr>
              <a:t>Galagher</a:t>
            </a:r>
            <a:endParaRPr lang="pt-PT" dirty="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lang="pt-PT" dirty="0">
                <a:solidFill>
                  <a:srgbClr val="00B0F0"/>
                </a:solidFill>
              </a:rPr>
              <a:t>J.P. Barreiros</a:t>
            </a:r>
          </a:p>
          <a:p>
            <a:pPr>
              <a:buFontTx/>
              <a:buChar char="-"/>
            </a:pPr>
            <a:r>
              <a:rPr lang="pt-PT" dirty="0" err="1">
                <a:solidFill>
                  <a:srgbClr val="00B0F0"/>
                </a:solidFill>
                <a:hlinkClick r:id="rId3"/>
              </a:rPr>
              <a:t>www.horta.uac.pt</a:t>
            </a:r>
            <a:r>
              <a:rPr lang="pt-PT" dirty="0">
                <a:solidFill>
                  <a:srgbClr val="00B0F0"/>
                </a:solidFill>
                <a:hlinkClick r:id="rId3"/>
              </a:rPr>
              <a:t>/</a:t>
            </a:r>
            <a:r>
              <a:rPr lang="pt-PT" dirty="0" err="1">
                <a:solidFill>
                  <a:srgbClr val="00B0F0"/>
                </a:solidFill>
                <a:hlinkClick r:id="rId3"/>
              </a:rPr>
              <a:t>scubazores</a:t>
            </a:r>
            <a:endParaRPr lang="pt-PT" dirty="0">
              <a:solidFill>
                <a:srgbClr val="00B0F0"/>
              </a:solidFill>
            </a:endParaRPr>
          </a:p>
          <a:p>
            <a:endParaRPr lang="pt-PT" sz="1600" dirty="0">
              <a:solidFill>
                <a:srgbClr val="00B0F0"/>
              </a:solidFill>
            </a:endParaRPr>
          </a:p>
          <a:p>
            <a:endParaRPr lang="pt-PT" sz="1600" dirty="0">
              <a:solidFill>
                <a:srgbClr val="00B0F0"/>
              </a:solidFill>
            </a:endParaRPr>
          </a:p>
          <a:p>
            <a:r>
              <a:rPr lang="pt-PT" sz="1600" dirty="0" smtClean="0">
                <a:solidFill>
                  <a:srgbClr val="00B0F0"/>
                </a:solidFill>
              </a:rPr>
              <a:t>joaopedro@uac.pt</a:t>
            </a:r>
            <a:endParaRPr lang="en-GB" sz="1600" dirty="0">
              <a:solidFill>
                <a:srgbClr val="00B0F0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 descr="Impfis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838200"/>
            <a:ext cx="7620000" cy="485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t-PT"/>
          </a:p>
        </p:txBody>
      </p:sp>
      <p:pic>
        <p:nvPicPr>
          <p:cNvPr id="46088" name="Picture 8" descr="fin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313"/>
            <a:ext cx="4427538" cy="3354387"/>
          </a:xfrm>
          <a:prstGeom prst="rect">
            <a:avLst/>
          </a:prstGeom>
          <a:noFill/>
        </p:spPr>
      </p:pic>
      <p:pic>
        <p:nvPicPr>
          <p:cNvPr id="46089" name="Picture 9" descr="Galg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333375"/>
            <a:ext cx="4248150" cy="2751138"/>
          </a:xfrm>
          <a:prstGeom prst="rect">
            <a:avLst/>
          </a:prstGeom>
          <a:noFill/>
        </p:spPr>
      </p:pic>
      <p:pic>
        <p:nvPicPr>
          <p:cNvPr id="46090" name="Picture 10" descr="Sphyrna c cri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8175" y="3348038"/>
            <a:ext cx="4300538" cy="2811462"/>
          </a:xfrm>
          <a:prstGeom prst="rect">
            <a:avLst/>
          </a:prstGeom>
          <a:noFill/>
        </p:spPr>
      </p:pic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4911725" y="2586038"/>
            <a:ext cx="198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800" i="1">
                <a:solidFill>
                  <a:srgbClr val="FFCC00"/>
                </a:solidFill>
              </a:rPr>
              <a:t>Galeorhinus galeus</a:t>
            </a:r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6280150" y="5754688"/>
            <a:ext cx="1752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800" i="1">
                <a:solidFill>
                  <a:srgbClr val="FFCC00"/>
                </a:solidFill>
              </a:rPr>
              <a:t>Sphyrna zygaena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t-PT"/>
          </a:p>
        </p:txBody>
      </p:sp>
      <p:pic>
        <p:nvPicPr>
          <p:cNvPr id="8" name="Picture 8" descr="Fi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7236804" cy="4824536"/>
          </a:xfrm>
          <a:prstGeom prst="rect">
            <a:avLst/>
          </a:prstGeom>
          <a:noFill/>
        </p:spPr>
      </p:pic>
      <p:sp>
        <p:nvSpPr>
          <p:cNvPr id="9" name="CaixaDeTexto 8"/>
          <p:cNvSpPr txBox="1"/>
          <p:nvPr/>
        </p:nvSpPr>
        <p:spPr>
          <a:xfrm>
            <a:off x="755576" y="5733256"/>
            <a:ext cx="75055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dirty="0" err="1" smtClean="0">
                <a:solidFill>
                  <a:srgbClr val="FFCC00"/>
                </a:solidFill>
              </a:rPr>
              <a:t>Unid</a:t>
            </a:r>
            <a:r>
              <a:rPr lang="pt-PT" dirty="0" smtClean="0">
                <a:solidFill>
                  <a:srgbClr val="FFCC00"/>
                </a:solidFill>
              </a:rPr>
              <a:t>. </a:t>
            </a:r>
            <a:r>
              <a:rPr lang="pt-PT" dirty="0" err="1" smtClean="0">
                <a:solidFill>
                  <a:srgbClr val="FFCC00"/>
                </a:solidFill>
              </a:rPr>
              <a:t>Diogenidae</a:t>
            </a:r>
            <a:r>
              <a:rPr lang="pt-PT" dirty="0" smtClean="0">
                <a:solidFill>
                  <a:srgbClr val="FFCC00"/>
                </a:solidFill>
              </a:rPr>
              <a:t>, </a:t>
            </a:r>
            <a:r>
              <a:rPr lang="pt-PT" dirty="0" err="1" smtClean="0">
                <a:solidFill>
                  <a:srgbClr val="FFCC00"/>
                </a:solidFill>
              </a:rPr>
              <a:t>Kurahmati</a:t>
            </a:r>
            <a:r>
              <a:rPr lang="pt-PT" dirty="0" smtClean="0">
                <a:solidFill>
                  <a:srgbClr val="FFCC00"/>
                </a:solidFill>
              </a:rPr>
              <a:t>, </a:t>
            </a:r>
            <a:r>
              <a:rPr lang="pt-PT" dirty="0" err="1" smtClean="0">
                <a:solidFill>
                  <a:srgbClr val="FFCC00"/>
                </a:solidFill>
              </a:rPr>
              <a:t>Maldives</a:t>
            </a:r>
            <a:r>
              <a:rPr lang="pt-PT" dirty="0" smtClean="0">
                <a:solidFill>
                  <a:srgbClr val="FFCC00"/>
                </a:solidFill>
              </a:rPr>
              <a:t>. </a:t>
            </a:r>
            <a:r>
              <a:rPr lang="pt-PT" dirty="0" err="1" smtClean="0">
                <a:solidFill>
                  <a:srgbClr val="FFCC00"/>
                </a:solidFill>
              </a:rPr>
              <a:t>Photo</a:t>
            </a:r>
            <a:r>
              <a:rPr lang="pt-PT" dirty="0" smtClean="0">
                <a:solidFill>
                  <a:srgbClr val="FFCC00"/>
                </a:solidFill>
              </a:rPr>
              <a:t> </a:t>
            </a:r>
            <a:r>
              <a:rPr lang="pt-PT" dirty="0" err="1" smtClean="0">
                <a:solidFill>
                  <a:srgbClr val="FFCC00"/>
                </a:solidFill>
              </a:rPr>
              <a:t>by</a:t>
            </a:r>
            <a:r>
              <a:rPr lang="pt-PT" dirty="0" smtClean="0">
                <a:solidFill>
                  <a:srgbClr val="FFCC00"/>
                </a:solidFill>
              </a:rPr>
              <a:t> J. Ávila.</a:t>
            </a:r>
          </a:p>
          <a:p>
            <a:pPr algn="ctr"/>
            <a:r>
              <a:rPr lang="pt-PT" dirty="0" smtClean="0">
                <a:solidFill>
                  <a:srgbClr val="FFCC00"/>
                </a:solidFill>
              </a:rPr>
              <a:t>Barreiros &amp; </a:t>
            </a:r>
            <a:r>
              <a:rPr lang="pt-PT" dirty="0" err="1" smtClean="0">
                <a:solidFill>
                  <a:srgbClr val="FFCC00"/>
                </a:solidFill>
              </a:rPr>
              <a:t>Luiz</a:t>
            </a:r>
            <a:r>
              <a:rPr lang="pt-PT" dirty="0" smtClean="0">
                <a:solidFill>
                  <a:srgbClr val="FFCC00"/>
                </a:solidFill>
              </a:rPr>
              <a:t>, </a:t>
            </a:r>
            <a:r>
              <a:rPr lang="pt-PT" dirty="0" err="1" smtClean="0">
                <a:solidFill>
                  <a:srgbClr val="FFCC00"/>
                </a:solidFill>
              </a:rPr>
              <a:t>Jr</a:t>
            </a:r>
            <a:r>
              <a:rPr lang="pt-PT" dirty="0" smtClean="0">
                <a:solidFill>
                  <a:srgbClr val="FFCC00"/>
                </a:solidFill>
              </a:rPr>
              <a:t>. (2008).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t-PT"/>
          </a:p>
        </p:txBody>
      </p:sp>
      <p:pic>
        <p:nvPicPr>
          <p:cNvPr id="11" name="Imagem 10" descr="HPIM07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7488832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t-PT"/>
          </a:p>
        </p:txBody>
      </p:sp>
      <p:pic>
        <p:nvPicPr>
          <p:cNvPr id="4" name="Imagem 3" descr="Chemyd 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60648"/>
            <a:ext cx="3672408" cy="2759269"/>
          </a:xfrm>
          <a:prstGeom prst="rect">
            <a:avLst/>
          </a:prstGeom>
        </p:spPr>
      </p:pic>
      <p:pic>
        <p:nvPicPr>
          <p:cNvPr id="5" name="Imagem 4" descr="Chemyd 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3645024"/>
            <a:ext cx="3672408" cy="2754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t-PT"/>
          </a:p>
        </p:txBody>
      </p:sp>
      <p:pic>
        <p:nvPicPr>
          <p:cNvPr id="4" name="Imagem 3" descr="C caretta amputated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32656"/>
            <a:ext cx="5431536" cy="2578608"/>
          </a:xfrm>
          <a:prstGeom prst="rect">
            <a:avLst/>
          </a:prstGeom>
        </p:spPr>
      </p:pic>
      <p:pic>
        <p:nvPicPr>
          <p:cNvPr id="5" name="Imagem 4" descr="C caretta amputated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3645024"/>
            <a:ext cx="5468112" cy="2715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t-PT"/>
          </a:p>
        </p:txBody>
      </p:sp>
      <p:pic>
        <p:nvPicPr>
          <p:cNvPr id="6" name="Imagem 5" descr="C caretta 08 04 02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692696"/>
            <a:ext cx="6084168" cy="4563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C caretta 08 04 02 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244408" cy="61833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72</Words>
  <Application>Microsoft Office PowerPoint</Application>
  <PresentationFormat>Apresentação no Ecrã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Default Design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</vt:vector>
  </TitlesOfParts>
  <Company>Universidade dos Açores - PAH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João Pedro Barreiros</dc:creator>
  <cp:lastModifiedBy>Utilizador</cp:lastModifiedBy>
  <cp:revision>63</cp:revision>
  <dcterms:created xsi:type="dcterms:W3CDTF">2002-11-06T18:13:49Z</dcterms:created>
  <dcterms:modified xsi:type="dcterms:W3CDTF">2013-02-23T01:50:48Z</dcterms:modified>
</cp:coreProperties>
</file>